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EA0AE9-AD5B-4008-A4BE-8D21EC8E29E2}" v="1" dt="2026-07-14T07:24:02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modSld">
      <pc:chgData name="saif siddiqui" userId="96bb672f4a89912b" providerId="LiveId" clId="{A8B009FD-9389-4E07-BCFA-EC92353844F4}" dt="2026-07-14T07:24:28.083" v="51" actId="20577"/>
      <pc:docMkLst>
        <pc:docMk/>
      </pc:docMkLst>
      <pc:sldChg chg="modSp mod">
        <pc:chgData name="saif siddiqui" userId="96bb672f4a89912b" providerId="LiveId" clId="{A8B009FD-9389-4E07-BCFA-EC92353844F4}" dt="2026-07-14T07:23:33.428" v="41" actId="5793"/>
        <pc:sldMkLst>
          <pc:docMk/>
          <pc:sldMk cId="3194967470" sldId="257"/>
        </pc:sldMkLst>
        <pc:spChg chg="mod">
          <ac:chgData name="saif siddiqui" userId="96bb672f4a89912b" providerId="LiveId" clId="{A8B009FD-9389-4E07-BCFA-EC92353844F4}" dt="2026-07-14T07:23:33.428" v="41" actId="5793"/>
          <ac:spMkLst>
            <pc:docMk/>
            <pc:sldMk cId="3194967470" sldId="257"/>
            <ac:spMk id="3" creationId="{04186747-57A2-14C6-BA6D-C0D3C915DFBA}"/>
          </ac:spMkLst>
        </pc:spChg>
      </pc:sldChg>
      <pc:sldChg chg="modSp mod">
        <pc:chgData name="saif siddiqui" userId="96bb672f4a89912b" providerId="LiveId" clId="{A8B009FD-9389-4E07-BCFA-EC92353844F4}" dt="2026-07-14T07:23:41.715" v="42" actId="5793"/>
        <pc:sldMkLst>
          <pc:docMk/>
          <pc:sldMk cId="3571465136" sldId="259"/>
        </pc:sldMkLst>
        <pc:spChg chg="mod">
          <ac:chgData name="saif siddiqui" userId="96bb672f4a89912b" providerId="LiveId" clId="{A8B009FD-9389-4E07-BCFA-EC92353844F4}" dt="2026-07-14T07:23:41.715" v="42" actId="5793"/>
          <ac:spMkLst>
            <pc:docMk/>
            <pc:sldMk cId="3571465136" sldId="259"/>
            <ac:spMk id="3" creationId="{71085907-A896-0E50-588C-82ED63F05B17}"/>
          </ac:spMkLst>
        </pc:spChg>
      </pc:sldChg>
      <pc:sldChg chg="modSp mod">
        <pc:chgData name="saif siddiqui" userId="96bb672f4a89912b" providerId="LiveId" clId="{A8B009FD-9389-4E07-BCFA-EC92353844F4}" dt="2026-07-14T07:24:28.083" v="51" actId="20577"/>
        <pc:sldMkLst>
          <pc:docMk/>
          <pc:sldMk cId="2976840646" sldId="260"/>
        </pc:sldMkLst>
        <pc:spChg chg="mod">
          <ac:chgData name="saif siddiqui" userId="96bb672f4a89912b" providerId="LiveId" clId="{A8B009FD-9389-4E07-BCFA-EC92353844F4}" dt="2026-07-14T07:24:28.083" v="51" actId="20577"/>
          <ac:spMkLst>
            <pc:docMk/>
            <pc:sldMk cId="2976840646" sldId="260"/>
            <ac:spMk id="2" creationId="{D96A70B6-D401-58EC-0F19-CE1422D56E40}"/>
          </ac:spMkLst>
        </pc:spChg>
      </pc:sldChg>
      <pc:sldChg chg="modSp mod">
        <pc:chgData name="saif siddiqui" userId="96bb672f4a89912b" providerId="LiveId" clId="{A8B009FD-9389-4E07-BCFA-EC92353844F4}" dt="2026-07-14T07:23:50.717" v="43" actId="5793"/>
        <pc:sldMkLst>
          <pc:docMk/>
          <pc:sldMk cId="2561898995" sldId="261"/>
        </pc:sldMkLst>
        <pc:spChg chg="mod">
          <ac:chgData name="saif siddiqui" userId="96bb672f4a89912b" providerId="LiveId" clId="{A8B009FD-9389-4E07-BCFA-EC92353844F4}" dt="2026-07-14T07:23:50.717" v="43" actId="5793"/>
          <ac:spMkLst>
            <pc:docMk/>
            <pc:sldMk cId="2561898995" sldId="261"/>
            <ac:spMk id="3" creationId="{A8975084-24E0-EAED-3C63-9C4FD25A6908}"/>
          </ac:spMkLst>
        </pc:spChg>
      </pc:sldChg>
      <pc:sldChg chg="modSp mod">
        <pc:chgData name="saif siddiqui" userId="96bb672f4a89912b" providerId="LiveId" clId="{A8B009FD-9389-4E07-BCFA-EC92353844F4}" dt="2026-07-14T07:23:25.971" v="40" actId="113"/>
        <pc:sldMkLst>
          <pc:docMk/>
          <pc:sldMk cId="680504413" sldId="265"/>
        </pc:sldMkLst>
        <pc:spChg chg="mod">
          <ac:chgData name="saif siddiqui" userId="96bb672f4a89912b" providerId="LiveId" clId="{A8B009FD-9389-4E07-BCFA-EC92353844F4}" dt="2026-07-14T07:23:25.971" v="40" actId="113"/>
          <ac:spMkLst>
            <pc:docMk/>
            <pc:sldMk cId="680504413" sldId="265"/>
            <ac:spMk id="3" creationId="{98EE07EA-9398-B782-CD0E-8B063779FB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5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3327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28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509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16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043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251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839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70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5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0037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9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101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8109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841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396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612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EDA270B-BE72-4E59-9755-F5DEA5415BDD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0DB86B-9CF0-4BE2-926F-C24438445A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5789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D2E42-029D-C506-06ED-D9BD184D7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TOPIC: HOW TO  INCORPORATE A PRIVATE LTD COMPANY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E07EA-9398-B782-CD0E-8B063779F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N" dirty="0"/>
          </a:p>
          <a:p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SUBMITTED BY  :                                                       SUBMITTED TO:</a:t>
            </a:r>
          </a:p>
          <a:p>
            <a:pPr marL="0" indent="0">
              <a:buNone/>
            </a:pPr>
            <a:r>
              <a:rPr lang="en-IN" b="1" dirty="0">
                <a:solidFill>
                  <a:srgbClr val="0070C0"/>
                </a:solidFill>
              </a:rPr>
              <a:t>SANIYA USMANI                                                SHASHWAT SINGHAL</a:t>
            </a:r>
          </a:p>
          <a:p>
            <a:pPr marL="0" indent="0">
              <a:buNone/>
            </a:pPr>
            <a:r>
              <a:rPr lang="en-IN" b="1" dirty="0">
                <a:solidFill>
                  <a:srgbClr val="0070C0"/>
                </a:solidFill>
              </a:rPr>
              <a:t>UNNATI CHAURASIA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8050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CAD21-5877-A1B1-0D75-185984FB6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is a Private Limited Company?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6747-57A2-14C6-BA6D-C0D3C915D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A Private Limited Company is a legally registered business entity owned by private shareholders.</a:t>
            </a:r>
          </a:p>
          <a:p>
            <a:pPr marL="0" indent="0">
              <a:buNone/>
            </a:pPr>
            <a:r>
              <a:rPr lang="en-IN" b="1" dirty="0"/>
              <a:t>Key Features</a:t>
            </a:r>
          </a:p>
          <a:p>
            <a:r>
              <a:rPr lang="en-IN" dirty="0"/>
              <a:t>Separate legal entity </a:t>
            </a:r>
          </a:p>
          <a:p>
            <a:r>
              <a:rPr lang="en-IN" dirty="0"/>
              <a:t>Limited liability for shareholders </a:t>
            </a:r>
          </a:p>
          <a:p>
            <a:r>
              <a:rPr lang="en-IN" dirty="0"/>
              <a:t>Perpetual succession </a:t>
            </a:r>
          </a:p>
          <a:p>
            <a:r>
              <a:rPr lang="en-IN" dirty="0"/>
              <a:t>Can own assets and enter contracts </a:t>
            </a:r>
          </a:p>
          <a:p>
            <a:r>
              <a:rPr lang="en-IN" dirty="0"/>
              <a:t>Restricted transfer of shares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4967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6ABFF-7C52-96A6-E2F6-A0914BD48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Eligibility Requirements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16522-97F0-AEDC-A243-CD39F4722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N" dirty="0"/>
              <a:t>To incorporate a Private Limited Company, you generally need:</a:t>
            </a:r>
          </a:p>
          <a:p>
            <a:r>
              <a:rPr lang="en-IN" dirty="0"/>
              <a:t>Minimum 2 directors </a:t>
            </a:r>
          </a:p>
          <a:p>
            <a:r>
              <a:rPr lang="en-IN" dirty="0"/>
              <a:t>Minimum 2 shareholders </a:t>
            </a:r>
          </a:p>
          <a:p>
            <a:r>
              <a:rPr lang="en-IN" dirty="0"/>
              <a:t>At least one resident director (where required by local law) </a:t>
            </a:r>
          </a:p>
          <a:p>
            <a:r>
              <a:rPr lang="en-IN" dirty="0"/>
              <a:t>Registered office address </a:t>
            </a:r>
          </a:p>
          <a:p>
            <a:r>
              <a:rPr lang="en-IN" dirty="0"/>
              <a:t>Unique company name </a:t>
            </a:r>
          </a:p>
          <a:p>
            <a:r>
              <a:rPr lang="en-IN" dirty="0"/>
              <a:t>Required identification and address proof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2651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4BDCB-8ECF-296B-D0EB-F656CDC7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Step 1 – Choose a Company Name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85907-A896-0E50-588C-82ED63F05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Select a unique name. </a:t>
            </a:r>
          </a:p>
          <a:p>
            <a:r>
              <a:rPr lang="en-IN" dirty="0"/>
              <a:t>Ensure it is not identical to an existing company. </a:t>
            </a:r>
          </a:p>
          <a:p>
            <a:r>
              <a:rPr lang="en-IN" dirty="0"/>
              <a:t>Avoid prohibited or misleading words. </a:t>
            </a:r>
          </a:p>
          <a:p>
            <a:r>
              <a:rPr lang="en-IN" dirty="0"/>
              <a:t>Follow the naming rules prescribed by the company registrar. </a:t>
            </a:r>
          </a:p>
          <a:p>
            <a:pPr marL="0" indent="0">
              <a:buNone/>
            </a:pPr>
            <a:r>
              <a:rPr lang="en-IN" b="1" dirty="0"/>
              <a:t>Example:</a:t>
            </a:r>
            <a:br>
              <a:rPr lang="en-IN" dirty="0"/>
            </a:br>
            <a:r>
              <a:rPr lang="en-IN" dirty="0"/>
              <a:t>ABC Technologies Private Limited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71465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A70B6-D401-58EC-0F19-CE1422D56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/>
              <a:t>Step 2 - Prepare </a:t>
            </a:r>
            <a:r>
              <a:rPr lang="en-IN" b="1" dirty="0"/>
              <a:t>Required Documents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ADAB4-9FE6-83A5-928A-D8B3E1CF4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4786"/>
            <a:ext cx="10515600" cy="4351338"/>
          </a:xfrm>
        </p:spPr>
        <p:txBody>
          <a:bodyPr>
            <a:normAutofit/>
          </a:bodyPr>
          <a:lstStyle/>
          <a:p>
            <a:r>
              <a:rPr lang="en-IN" b="1" dirty="0"/>
              <a:t>Common Documents</a:t>
            </a:r>
          </a:p>
          <a:p>
            <a:r>
              <a:rPr lang="en-IN" dirty="0"/>
              <a:t>Identity proof of directors </a:t>
            </a:r>
          </a:p>
          <a:p>
            <a:r>
              <a:rPr lang="en-IN" dirty="0"/>
              <a:t>Address proof </a:t>
            </a:r>
          </a:p>
          <a:p>
            <a:r>
              <a:rPr lang="en-IN" dirty="0"/>
              <a:t>Passport-size photographs </a:t>
            </a:r>
          </a:p>
          <a:p>
            <a:r>
              <a:rPr lang="en-IN" dirty="0"/>
              <a:t>Registered office proof </a:t>
            </a:r>
          </a:p>
          <a:p>
            <a:r>
              <a:rPr lang="en-IN" dirty="0"/>
              <a:t>Memorandum of Association (MOA) </a:t>
            </a:r>
          </a:p>
          <a:p>
            <a:r>
              <a:rPr lang="en-IN" dirty="0"/>
              <a:t>Articles of Association (AOA) </a:t>
            </a:r>
          </a:p>
          <a:p>
            <a:r>
              <a:rPr lang="en-IN" dirty="0"/>
              <a:t>Director consent forms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76840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07CB-9F33-DEEB-9763-35231CC21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Step 3 – File the Incorporation Application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75084-24E0-EAED-3C63-9C4FD25A6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Registration Process</a:t>
            </a:r>
          </a:p>
          <a:p>
            <a:r>
              <a:rPr lang="en-IN" dirty="0"/>
              <a:t>Obtain digital signatures (if required). </a:t>
            </a:r>
          </a:p>
          <a:p>
            <a:r>
              <a:rPr lang="en-IN" dirty="0"/>
              <a:t>Apply for director identification numbers (if required). </a:t>
            </a:r>
          </a:p>
          <a:p>
            <a:r>
              <a:rPr lang="en-IN" dirty="0"/>
              <a:t>Reserve the company name. </a:t>
            </a:r>
          </a:p>
          <a:p>
            <a:r>
              <a:rPr lang="en-IN" dirty="0"/>
              <a:t>Submit incorporation forms. </a:t>
            </a:r>
          </a:p>
          <a:p>
            <a:r>
              <a:rPr lang="en-IN" dirty="0"/>
              <a:t>Upload required documents. </a:t>
            </a:r>
          </a:p>
          <a:p>
            <a:r>
              <a:rPr lang="en-IN" dirty="0"/>
              <a:t>Pay government registration fees.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1898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449C8-02AD-45FD-C026-74E3700F5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Step 4 – Certificate of Incorporation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25BB4-F297-D417-85BC-E2D410280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IN" dirty="0"/>
              <a:t>Once approved, the company receives:</a:t>
            </a:r>
          </a:p>
          <a:p>
            <a:r>
              <a:rPr lang="en-IN" dirty="0"/>
              <a:t>Certificate of Incorporation </a:t>
            </a:r>
          </a:p>
          <a:p>
            <a:r>
              <a:rPr lang="en-IN" dirty="0"/>
              <a:t>Company Identification Number (CIN) or equivalent registration number </a:t>
            </a:r>
          </a:p>
          <a:p>
            <a:r>
              <a:rPr lang="en-IN" dirty="0"/>
              <a:t>Permanent Account Number (PAN) and Tax Account Number (TAN), where applicable </a:t>
            </a:r>
          </a:p>
          <a:p>
            <a:r>
              <a:rPr lang="en-IN" dirty="0"/>
              <a:t>Legal recognition as a company </a:t>
            </a:r>
          </a:p>
          <a:p>
            <a:r>
              <a:rPr lang="en-IN" dirty="0"/>
              <a:t>The company can now commence business, subject to applicable legal requirements.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6164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80D32-EB10-5ACC-5444-CA92F92A5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Post-Incorporation Compliance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CE25B-1DA5-0A27-8785-869B8EE6A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/>
              <a:t>After incorporation, the company should:</a:t>
            </a:r>
          </a:p>
          <a:p>
            <a:r>
              <a:rPr lang="en-IN" dirty="0"/>
              <a:t>Open a business bank account </a:t>
            </a:r>
          </a:p>
          <a:p>
            <a:r>
              <a:rPr lang="en-IN" dirty="0"/>
              <a:t>Maintain statutory registers </a:t>
            </a:r>
          </a:p>
          <a:p>
            <a:r>
              <a:rPr lang="en-IN" dirty="0"/>
              <a:t>Obtain necessary licenses and permits </a:t>
            </a:r>
          </a:p>
          <a:p>
            <a:r>
              <a:rPr lang="en-IN" dirty="0"/>
              <a:t>Register for applicable taxes (e.g., GST where required) </a:t>
            </a:r>
          </a:p>
          <a:p>
            <a:r>
              <a:rPr lang="en-IN" dirty="0"/>
              <a:t>Maintain accounting records </a:t>
            </a:r>
          </a:p>
          <a:p>
            <a:r>
              <a:rPr lang="en-IN" dirty="0"/>
              <a:t>File annual returns and financial statements </a:t>
            </a:r>
          </a:p>
          <a:p>
            <a:r>
              <a:rPr lang="en-IN" dirty="0"/>
              <a:t>Conduct board meetings as required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8373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8CEA6-D17F-51CD-1000-B9AC9919F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6F4D43-9DAC-F4FD-D9BC-66CD86EFE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Choose a unique company name. </a:t>
            </a:r>
          </a:p>
          <a:p>
            <a:r>
              <a:rPr lang="en-IN" dirty="0"/>
              <a:t>Prepare the required documents. </a:t>
            </a:r>
          </a:p>
          <a:p>
            <a:r>
              <a:rPr lang="en-IN" dirty="0"/>
              <a:t>Submit the incorporation application. </a:t>
            </a:r>
          </a:p>
          <a:p>
            <a:r>
              <a:rPr lang="en-IN" dirty="0"/>
              <a:t>Obtain the Certificate of Incorporation. </a:t>
            </a:r>
          </a:p>
          <a:p>
            <a:r>
              <a:rPr lang="en-IN" dirty="0"/>
              <a:t>Complete post-incorporation compliances.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370999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113</TotalTime>
  <Words>363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Organic</vt:lpstr>
      <vt:lpstr>TOPIC: HOW TO  INCORPORATE A PRIVATE LTD COMPANY</vt:lpstr>
      <vt:lpstr>What is a Private Limited Company?</vt:lpstr>
      <vt:lpstr>Eligibility Requirements</vt:lpstr>
      <vt:lpstr>Step 1 – Choose a Company Name</vt:lpstr>
      <vt:lpstr>Step 2 - Prepare Required Documents</vt:lpstr>
      <vt:lpstr>Step 3 – File the Incorporation Application</vt:lpstr>
      <vt:lpstr>Step 4 – Certificate of Incorporation</vt:lpstr>
      <vt:lpstr>Post-Incorporation Compliance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2026-07-14T05:31:33Z</dcterms:created>
  <dcterms:modified xsi:type="dcterms:W3CDTF">2026-07-14T07:24:35Z</dcterms:modified>
</cp:coreProperties>
</file>